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2" r:id="rId2"/>
    <p:sldId id="259" r:id="rId3"/>
    <p:sldId id="260" r:id="rId4"/>
    <p:sldId id="261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7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B2D61-D2D6-422B-B17D-5963098FBECF}" type="datetimeFigureOut">
              <a:rPr lang="zh-TW" altLang="en-US" smtClean="0"/>
              <a:t>2015/12/11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03A36A-31C0-4E71-826C-74205A37E3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3A36A-31C0-4E71-826C-74205A37E308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188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3A36A-31C0-4E71-826C-74205A37E308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590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03A36A-31C0-4E71-826C-74205A37E308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5095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88640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393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141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251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627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8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468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099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309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132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69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2015/12/11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26780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2825185"/>
          </a:xfrm>
        </p:spPr>
        <p:txBody>
          <a:bodyPr>
            <a:normAutofit fontScale="90000"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系統介紹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訂單管理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	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訂單處理</a:t>
            </a:r>
            <a:endParaRPr lang="zh-TW" altLang="en-US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96136" y="2564904"/>
            <a:ext cx="3240359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訂單開立及修改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 smtClean="0">
                <a:latin typeface="微軟正黑體" panose="020B0604030504040204" pitchFamily="34" charset="-120"/>
              </a:rPr>
              <a:t>訂單查詢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訂單單價修改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訂單最終數量修改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FX</a:t>
            </a:r>
            <a:r>
              <a:rPr lang="zh-TW" altLang="en-US" sz="1800" dirty="0" smtClean="0">
                <a:solidFill>
                  <a:schemeClr val="bg1"/>
                </a:solidFill>
                <a:latin typeface="微軟正黑體" panose="020B0604030504040204" pitchFamily="34" charset="-120"/>
              </a:rPr>
              <a:t>單價確認</a:t>
            </a:r>
            <a:endParaRPr lang="en-US" altLang="zh-TW" sz="1800" dirty="0" smtClean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zh-TW" altLang="en-US" sz="1800" dirty="0">
                <a:latin typeface="微軟正黑體" panose="020B0604030504040204" pitchFamily="34" charset="-120"/>
              </a:rPr>
              <a:t>客戶</a:t>
            </a:r>
            <a:r>
              <a:rPr lang="en-US" altLang="zh-TW" sz="1800" dirty="0">
                <a:latin typeface="微軟正黑體" panose="020B0604030504040204" pitchFamily="34" charset="-120"/>
              </a:rPr>
              <a:t>PO</a:t>
            </a:r>
            <a:r>
              <a:rPr lang="zh-TW" altLang="en-US" sz="1800" dirty="0">
                <a:latin typeface="微軟正黑體" panose="020B0604030504040204" pitchFamily="34" charset="-120"/>
              </a:rPr>
              <a:t>補入</a:t>
            </a:r>
            <a:endParaRPr lang="en-US" altLang="zh-TW" sz="1800" dirty="0">
              <a:latin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遠資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– </a:t>
            </a:r>
            <a:r>
              <a:rPr lang="zh-TW" altLang="en-US" dirty="0" smtClean="0">
                <a:solidFill>
                  <a:prstClr val="black"/>
                </a:solidFill>
                <a:latin typeface="微軟正黑體"/>
              </a:rPr>
              <a:t>陳芳瑜 </a:t>
            </a: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Sharon</a:t>
            </a:r>
            <a:br>
              <a:rPr lang="en-US" altLang="zh-TW" dirty="0" smtClean="0">
                <a:solidFill>
                  <a:prstClr val="black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2015-11-05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16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FX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單價確認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300192" y="692696"/>
            <a:ext cx="2843808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zh-TW" altLang="en-US" sz="1500" b="1" dirty="0" smtClean="0">
                <a:solidFill>
                  <a:srgbClr val="01377F"/>
                </a:solidFill>
              </a:rPr>
              <a:t>進入訂單管理→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進入訂單處理→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[OD007]FX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單價確認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80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FX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單價確認</a:t>
            </a:r>
            <a:endParaRPr lang="zh-TW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796" y="733078"/>
            <a:ext cx="2667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Grp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5"/>
          <p:cNvSpPr/>
          <p:nvPr/>
        </p:nvSpPr>
        <p:spPr>
          <a:xfrm>
            <a:off x="6300192" y="692696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zh-TW" altLang="en-US" sz="1500" b="1" dirty="0">
                <a:solidFill>
                  <a:srgbClr val="01377F"/>
                </a:solidFill>
              </a:rPr>
              <a:t>依需求輸入查詢條件，點選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於查詢結果雙擊開啟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CN" sz="1500" b="1" dirty="0">
              <a:solidFill>
                <a:srgbClr val="01377F"/>
              </a:solidFill>
            </a:endParaRPr>
          </a:p>
          <a:p>
            <a:endParaRPr lang="zh-CN" altLang="en-US" sz="1500" b="1" dirty="0">
              <a:solidFill>
                <a:srgbClr val="01377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656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FX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單價確認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300192" y="692696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500" b="1" dirty="0" smtClean="0">
                <a:solidFill>
                  <a:srgbClr val="01377F"/>
                </a:solidFill>
              </a:rPr>
              <a:t>查詢結果</a:t>
            </a:r>
            <a:endParaRPr lang="en-US" altLang="zh-CN" sz="1500" b="1" dirty="0">
              <a:solidFill>
                <a:srgbClr val="01377F"/>
              </a:solidFill>
            </a:endParaRPr>
          </a:p>
          <a:p>
            <a:r>
              <a:rPr lang="zh-TW" altLang="en-US" sz="1500" b="1" dirty="0">
                <a:solidFill>
                  <a:srgbClr val="01377F"/>
                </a:solidFill>
              </a:rPr>
              <a:t>勾選經計算後的</a:t>
            </a:r>
            <a:r>
              <a:rPr lang="en-US" altLang="zh-TW" sz="1500" b="1" dirty="0">
                <a:solidFill>
                  <a:srgbClr val="01377F"/>
                </a:solidFill>
              </a:rPr>
              <a:t>”</a:t>
            </a:r>
            <a:r>
              <a:rPr lang="zh-TW" altLang="en-US" sz="1500" b="1" dirty="0">
                <a:solidFill>
                  <a:srgbClr val="01377F"/>
                </a:solidFill>
              </a:rPr>
              <a:t>確認</a:t>
            </a:r>
            <a:r>
              <a:rPr lang="en-US" altLang="zh-TW" sz="1500" b="1" dirty="0">
                <a:solidFill>
                  <a:srgbClr val="01377F"/>
                </a:solidFill>
              </a:rPr>
              <a:t>FX</a:t>
            </a:r>
            <a:r>
              <a:rPr lang="zh-TW" altLang="en-US" sz="1500" b="1" dirty="0">
                <a:solidFill>
                  <a:srgbClr val="01377F"/>
                </a:solidFill>
              </a:rPr>
              <a:t>單價</a:t>
            </a:r>
            <a:r>
              <a:rPr lang="en-US" altLang="zh-TW" sz="1500" b="1" dirty="0">
                <a:solidFill>
                  <a:srgbClr val="01377F"/>
                </a:solidFill>
              </a:rPr>
              <a:t>”</a:t>
            </a:r>
            <a:r>
              <a:rPr lang="zh-TW" altLang="en-US" sz="1500" b="1" dirty="0">
                <a:solidFill>
                  <a:srgbClr val="01377F"/>
                </a:solidFill>
              </a:rPr>
              <a:t>欄位金額，業務確認後點選確認     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 或者</a:t>
            </a:r>
            <a:r>
              <a:rPr lang="zh-TW" altLang="en-US" sz="1500" b="1" dirty="0">
                <a:solidFill>
                  <a:srgbClr val="01377F"/>
                </a:solidFill>
              </a:rPr>
              <a:t>反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確認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5" name="Picture 3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4378" y="1426844"/>
            <a:ext cx="28575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438651"/>
            <a:ext cx="2762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223011"/>
              </p:ext>
            </p:extLst>
          </p:nvPr>
        </p:nvGraphicFramePr>
        <p:xfrm>
          <a:off x="6372200" y="2204864"/>
          <a:ext cx="2593677" cy="3306998"/>
        </p:xfrm>
        <a:graphic>
          <a:graphicData uri="http://schemas.openxmlformats.org/drawingml/2006/table">
            <a:tbl>
              <a:tblPr/>
              <a:tblGrid>
                <a:gridCol w="2593677"/>
              </a:tblGrid>
              <a:tr h="3245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500" b="1" kern="1200" dirty="0" smtClean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Ps. </a:t>
                      </a:r>
                    </a:p>
                    <a:p>
                      <a:pPr algn="l" fontAlgn="ctr"/>
                      <a:r>
                        <a:rPr lang="en-US" altLang="zh-TW" sz="1500" b="1" kern="1200" dirty="0" smtClean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FX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單價計算方式：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5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依</a:t>
                      </a:r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SDD-Date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查詢標準匯率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5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依交期查詢幣別比例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5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3 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依交期扣掉</a:t>
                      </a:r>
                      <a:r>
                        <a:rPr lang="en-US" altLang="zh-TW" sz="1500" b="1" kern="1200" dirty="0" err="1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FXDate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查詢每日匯率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8823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4 (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標準匯率</a:t>
                      </a:r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每日匯率</a:t>
                      </a:r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)/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每日匯率 </a:t>
                      </a:r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該幣別調整比例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5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5 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該幣別調整比例 *  幣別比例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5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6 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第</a:t>
                      </a:r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點 * </a:t>
                      </a:r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FOB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單價 </a:t>
                      </a:r>
                      <a:r>
                        <a:rPr lang="en-US" altLang="zh-TW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= </a:t>
                      </a:r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取小數點後二位 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5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500" b="1" kern="1200" dirty="0">
                          <a:solidFill>
                            <a:srgbClr val="01377F"/>
                          </a:solidFill>
                          <a:latin typeface="+mn-lt"/>
                          <a:ea typeface="+mn-ea"/>
                          <a:cs typeface="+mn-cs"/>
                        </a:rPr>
                        <a:t>即為調整的比例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7885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TAG_BACKING_FORM_KEY" val="2163362-c:\users\fenc21227\desktop\sop-ppt\01 訂單處理\01 訂單處理--5. fx單價確認.pptx"/>
  <p:tag name="ARTICULATE_PRESENTER_VERSION" val="7"/>
  <p:tag name="ARTICULATE_PROJECT_OPEN" val="1"/>
  <p:tag name="ARTICULATE_USED_PAGE_ORIENTATION" val="1"/>
  <p:tag name="ARTICULATE_USED_PAGE_SIZ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NAV_LEVEL" val="1"/>
  <p:tag name="ARTICULATE_SLIDE_PRESENTER_GUID" val="70d9ab34-2c8a-4a24-aaeb-161d80fb0fe7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NNOTATION_TYPE_1" val="2"/>
  <p:tag name="ANNOTATION_START_1" val="2.6"/>
  <p:tag name="ANNOTATION_END_1" val="2.6"/>
  <p:tag name="ANNOTATION_TOP_1" val="-61"/>
  <p:tag name="ANNOTATION_LEFT_1" val="-61"/>
  <p:tag name="ANNOTATION_WIDTH_1" val="1082"/>
  <p:tag name="ANNOTATION_HEIGHT_1" val="843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6"/>
  <p:tag name="ANNOTATION_TOP_2" val="91"/>
  <p:tag name="ANNOTATION_LEFT_2" val="19"/>
  <p:tag name="ANNOTATION_WIDTH_2" val="404"/>
  <p:tag name="ANNOTATION_HEIGHT_2" val="10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UDIO_ID" val="262"/>
  <p:tag name="ARTICULATE_AUDIO_RECORDED" val="1"/>
  <p:tag name="ELAPSEDTIME" val="12.6"/>
  <p:tag name="ANNOTATION_COUNT" val="0"/>
  <p:tag name="ARTICULATE_USED_LAYOUT" val="1"/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59"/>
  <p:tag name="ARTICULATE_AUDIO_RECORDED" val="1"/>
  <p:tag name="ELAPSEDTIME" val="17.2"/>
  <p:tag name="ARTICULATE_USED_LAYOUT" val="2"/>
  <p:tag name="ANNOTATION_TYPE_1" val="1"/>
  <p:tag name="ANNOTATION_START_1" val="6.9"/>
  <p:tag name="ANNOTATION_END_1" val="10.2"/>
  <p:tag name="ANNOTATION_TOP_1" val="231"/>
  <p:tag name="ANNOTATION_LEFT_1" val="17"/>
  <p:tag name="ANNOTATION_WIDTH_1" val="34"/>
  <p:tag name="ANNOTATION_HEIGHT_1" val="15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1"/>
  <p:tag name="ANNOTATION_START_2" val="10.2"/>
  <p:tag name="ANNOTATION_END_2" val="13.5"/>
  <p:tag name="ANNOTATION_TOP_2" val="246"/>
  <p:tag name="ANNOTATION_LEFT_2" val="24"/>
  <p:tag name="ANNOTATION_WIDTH_2" val="40"/>
  <p:tag name="ANNOTATION_HEIGHT_2" val="18"/>
  <p:tag name="ANNOTATION_ANIMATION_2" val="2"/>
  <p:tag name="ANNOTATION_ROTATION_2" val="0"/>
  <p:tag name="ANNOTATION_SUB_TYPE_2" val="9"/>
  <p:tag name="ANNOTATION_LOOP_COUNT_2" val="3"/>
  <p:tag name="ANNOTATION_BOX_RADIUS_2" val="5"/>
  <p:tag name="ANNOTATION_SCALE_2" val="0"/>
  <p:tag name="ANNOTATION_BORDER_ALPHA_2" val="100"/>
  <p:tag name="ANNOTATION_BORDER_COLOR_2" val="0"/>
  <p:tag name="ANNOTATION_FILL_COLOR_2" val="255"/>
  <p:tag name="ANNOTATION_FILL_ALPHA_2" val="100"/>
  <p:tag name="ANNOTATION_BORDER_WIDTH_2" val="3"/>
  <p:tag name="ANNOTATION_SLIDE_WIDTH_2" val="960"/>
  <p:tag name="ANNOTATION_SLIDE_HEIGHT_2" val="720"/>
  <p:tag name="ANNOTATION_TYPE_3" val="2"/>
  <p:tag name="ANNOTATION_START_3" val="13.5"/>
  <p:tag name="ANNOTATION_END_3" val="13.5"/>
  <p:tag name="ANNOTATION_TOP_3" val="-50"/>
  <p:tag name="ANNOTATION_LEFT_3" val="-50"/>
  <p:tag name="ANNOTATION_WIDTH_3" val="1061"/>
  <p:tag name="ANNOTATION_HEIGHT_3" val="821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13.5"/>
  <p:tag name="ANNOTATION_TOP_4" val="330"/>
  <p:tag name="ANNOTATION_LEFT_4" val="33"/>
  <p:tag name="ANNOTATION_WIDTH_4" val="91"/>
  <p:tag name="ANNOTATION_HEIGHT_4" val="21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COUNT" val="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0"/>
  <p:tag name="ARTICULATE_AUDIO_RECORDED" val="1"/>
  <p:tag name="ELAPSEDTIME" val="10.6"/>
  <p:tag name="ARTICULATE_USED_LAYOUT" val="2"/>
  <p:tag name="ANNOTATION_TYPE_1" val="1"/>
  <p:tag name="ANNOTATION_START_1" val="2.1"/>
  <p:tag name="ANNOTATION_END_1" val="6.6"/>
  <p:tag name="ANNOTATION_TOP_1" val="170"/>
  <p:tag name="ANNOTATION_LEFT_1" val="15"/>
  <p:tag name="ANNOTATION_WIDTH_1" val="640"/>
  <p:tag name="ANNOTATION_HEIGHT_1" val="177"/>
  <p:tag name="ANNOTATION_ANIMATION_1" val="2"/>
  <p:tag name="ANNOTATION_ROTATION_1" val="0"/>
  <p:tag name="ANNOTATION_SUB_TYPE_1" val="9"/>
  <p:tag name="ANNOTATION_LOOP_COUNT_1" val="3"/>
  <p:tag name="ANNOTATION_BOX_RADIUS_1" val="5"/>
  <p:tag name="ANNOTATION_SCALE_1" val="0"/>
  <p:tag name="ANNOTATION_BORDER_ALPHA_1" val="100"/>
  <p:tag name="ANNOTATION_BORDER_COLOR_1" val="0"/>
  <p:tag name="ANNOTATION_FILL_COLOR_1" val="255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6.6"/>
  <p:tag name="ANNOTATION_TOP_2" val="148"/>
  <p:tag name="ANNOTATION_LEFT_2" val="17"/>
  <p:tag name="ANNOTATION_WIDTH_2" val="150"/>
  <p:tag name="ANNOTATION_HEIGHT_2" val="150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COUNT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UDIO_ID" val="261"/>
  <p:tag name="ARTICULATE_AUDIO_RECORDED" val="1"/>
  <p:tag name="ELAPSEDTIME" val="23.9"/>
  <p:tag name="ARTICULATE_USED_LAYOUT" val="2"/>
  <p:tag name="ANNOTATION_TYPE_1" val="0"/>
  <p:tag name="ANNOTATION_START_1" val="6.8"/>
  <p:tag name="ANNOTATION_END_1" val="14.5"/>
  <p:tag name="ANNOTATION_TOP_1" val="479"/>
  <p:tag name="ANNOTATION_LEFT_1" val="604"/>
  <p:tag name="ANNOTATION_WIDTH_1" val="150"/>
  <p:tag name="ANNOTATION_HEIGHT_1" val="150"/>
  <p:tag name="ANNOTATION_ANIMATION_1" val="3"/>
  <p:tag name="ANNOTATION_ROTATION_1" val="9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3"/>
  <p:tag name="ANNOTATION_SLIDE_WIDTH_1" val="960"/>
  <p:tag name="ANNOTATION_SLIDE_HEIGHT_1" val="720"/>
  <p:tag name="ANNOTATION_TYPE_2" val="0"/>
  <p:tag name="ANNOTATION_START_2" val="14.5"/>
  <p:tag name="ANNOTATION_END_2" val="19.6"/>
  <p:tag name="ANNOTATION_TOP_2" val="148"/>
  <p:tag name="ANNOTATION_LEFT_2" val="58"/>
  <p:tag name="ANNOTATION_WIDTH_2" val="150"/>
  <p:tag name="ANNOTATION_HEIGHT_2" val="150"/>
  <p:tag name="ANNOTATION_ANIMATION_2" val="3"/>
  <p:tag name="ANNOTATION_ROTATION_2" val="27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3"/>
  <p:tag name="ANNOTATION_SLIDE_WIDTH_2" val="960"/>
  <p:tag name="ANNOTATION_SLIDE_HEIGHT_2" val="720"/>
  <p:tag name="ANNOTATION_TYPE_3" val="0"/>
  <p:tag name="ANNOTATION_START_3" val="19.6"/>
  <p:tag name="ANNOTATION_TOP_3" val="150"/>
  <p:tag name="ANNOTATION_LEFT_3" val="40"/>
  <p:tag name="ANNOTATION_WIDTH_3" val="150"/>
  <p:tag name="ANNOTATION_HEIGHT_3" val="150"/>
  <p:tag name="ANNOTATION_ANIMATION_3" val="3"/>
  <p:tag name="ANNOTATION_ROTATION_3" val="27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3"/>
  <p:tag name="ANNOTATION_SLIDE_WIDTH_3" val="960"/>
  <p:tag name="ANNOTATION_SLIDE_HEIGHT_3" val="720"/>
  <p:tag name="ANNOTATION_COUNT" val="3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178</Words>
  <Application>Microsoft Office PowerPoint</Application>
  <PresentationFormat>如螢幕大小 (4:3)</PresentationFormat>
  <Paragraphs>31</Paragraphs>
  <Slides>4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AGP系統介紹     – 訂單管理    - 訂單處理</vt:lpstr>
      <vt:lpstr>FX單價確認</vt:lpstr>
      <vt:lpstr>FX單價確認</vt:lpstr>
      <vt:lpstr>FX單價確認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902191 - 华臻</dc:creator>
  <cp:lastModifiedBy>fenc21227</cp:lastModifiedBy>
  <cp:revision>15</cp:revision>
  <dcterms:created xsi:type="dcterms:W3CDTF">2015-10-26T04:53:10Z</dcterms:created>
  <dcterms:modified xsi:type="dcterms:W3CDTF">2015-12-11T08:46:08Z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7C195D67-4C0A-4617-3F3F-3F0E3F68733F</vt:lpwstr>
  </property>
  <property fmtid="{D5CDD505-2E9C-101B-9397-08002B2CF9AE}" pid="3" name="ArticulatePath">
    <vt:lpwstr>01 訂單處理--5. FX單價確認</vt:lpwstr>
  </property>
  <property fmtid="{D5CDD505-2E9C-101B-9397-08002B2CF9AE}" pid="4" name="ArticulateProjectVersion">
    <vt:lpwstr>7</vt:lpwstr>
  </property>
  <property fmtid="{D5CDD505-2E9C-101B-9397-08002B2CF9AE}" pid="5" name="ArticulateUseProject">
    <vt:lpwstr>1</vt:lpwstr>
  </property>
  <property fmtid="{D5CDD505-2E9C-101B-9397-08002B2CF9AE}" pid="6" name="ArticulateProjectFull">
    <vt:lpwstr>C:\Users\fenc21227\Desktop\SOP-PPT\01 訂單處理\01 訂單處理--5. FX單價確認.ppta</vt:lpwstr>
  </property>
</Properties>
</file>